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2" r:id="rId4"/>
    <p:sldId id="344" r:id="rId5"/>
    <p:sldId id="258" r:id="rId6"/>
    <p:sldId id="345" r:id="rId7"/>
    <p:sldId id="346" r:id="rId8"/>
    <p:sldId id="259" r:id="rId9"/>
    <p:sldId id="347" r:id="rId10"/>
    <p:sldId id="348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3E2F0-12D3-4F69-BDFE-3C4099094657}" v="19" dt="2021-10-15T12:36:44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3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64.png"/><Relationship Id="rId5" Type="http://schemas.openxmlformats.org/officeDocument/2006/relationships/image" Target="../media/image55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61.png"/><Relationship Id="rId1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3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64.png"/><Relationship Id="rId5" Type="http://schemas.openxmlformats.org/officeDocument/2006/relationships/image" Target="../media/image55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61.png"/><Relationship Id="rId1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3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64.png"/><Relationship Id="rId5" Type="http://schemas.openxmlformats.org/officeDocument/2006/relationships/image" Target="../media/image55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61.png"/><Relationship Id="rId1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9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121.png"/><Relationship Id="rId1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9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121.png"/><Relationship Id="rId1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9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121.png"/><Relationship Id="rId1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4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43.png"/><Relationship Id="rId4" Type="http://schemas.openxmlformats.org/officeDocument/2006/relationships/image" Target="../media/image134.png"/><Relationship Id="rId9" Type="http://schemas.openxmlformats.org/officeDocument/2006/relationships/image" Target="../media/image162.png"/><Relationship Id="rId14" Type="http://schemas.openxmlformats.org/officeDocument/2006/relationships/image" Target="../media/image14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4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43.png"/><Relationship Id="rId4" Type="http://schemas.openxmlformats.org/officeDocument/2006/relationships/image" Target="../media/image134.png"/><Relationship Id="rId9" Type="http://schemas.openxmlformats.org/officeDocument/2006/relationships/image" Target="../media/image162.png"/><Relationship Id="rId1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4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43.png"/><Relationship Id="rId4" Type="http://schemas.openxmlformats.org/officeDocument/2006/relationships/image" Target="../media/image134.png"/><Relationship Id="rId9" Type="http://schemas.openxmlformats.org/officeDocument/2006/relationships/image" Target="../media/image162.png"/><Relationship Id="rId14" Type="http://schemas.openxmlformats.org/officeDocument/2006/relationships/image" Target="../media/image1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6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21.png"/><Relationship Id="rId1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6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21.png"/><Relationship Id="rId1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6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21.png"/><Relationship Id="rId1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64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62.png"/><Relationship Id="rId14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64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62.png"/><Relationship Id="rId14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6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62.png"/><Relationship Id="rId14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62.png"/><Relationship Id="rId14" Type="http://schemas.openxmlformats.org/officeDocument/2006/relationships/image" Target="../media/image12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2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62.png"/><Relationship Id="rId1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24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62.png"/><Relationship Id="rId1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Mismatch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60%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2" y="575677"/>
            <a:ext cx="372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70% CO2 reduction</a:t>
            </a:r>
          </a:p>
        </p:txBody>
      </p:sp>
      <p:pic>
        <p:nvPicPr>
          <p:cNvPr id="4" name="Billede 3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15EB91BB-FA1B-47ED-B11A-2E41E4FF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9" name="Billede 8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B7804210-E0F7-4618-9609-C7DBE949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3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1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2219" y="363600"/>
            <a:ext cx="1046876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dirty="0"/>
              <a:t>Installed storage (power capacity)</a:t>
            </a:r>
            <a:r>
              <a:rPr lang="da-DK" sz="3600" dirty="0"/>
              <a:t> (95% CO2 </a:t>
            </a:r>
            <a:r>
              <a:rPr lang="da-DK" sz="3600" dirty="0" err="1"/>
              <a:t>reduction</a:t>
            </a:r>
            <a:r>
              <a:rPr lang="da-DK" sz="3600" dirty="0"/>
              <a:t>)</a:t>
            </a:r>
            <a:endParaRPr sz="3600" dirty="0"/>
          </a:p>
        </p:txBody>
      </p:sp>
      <p:pic>
        <p:nvPicPr>
          <p:cNvPr id="3" name="Picture 2" descr="elec_heat_v2g50_0.125_0.05 - Map Capacity elec Storage Pow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elec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elec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408746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elec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361771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elec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361771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3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elec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361771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4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elec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372210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5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elec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361771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Contribution due to CO2 Constrain</a:t>
            </a:r>
          </a:p>
        </p:txBody>
      </p:sp>
      <p:pic>
        <p:nvPicPr>
          <p:cNvPr id="3" name="Picture 2" descr="elec_heat_v2g50 - Change in elec cont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00" y="1170000"/>
            <a:ext cx="4856400" cy="56892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900" y="363600"/>
            <a:ext cx="73974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dirty="0"/>
              <a:t>Installed capacity</a:t>
            </a:r>
            <a:r>
              <a:rPr lang="da-DK" sz="3600" dirty="0"/>
              <a:t> (95% CO2 </a:t>
            </a:r>
            <a:r>
              <a:rPr lang="da-DK" sz="3600" dirty="0" err="1"/>
              <a:t>reduction</a:t>
            </a:r>
            <a:r>
              <a:rPr lang="da-DK" sz="3600" dirty="0"/>
              <a:t>)</a:t>
            </a:r>
            <a:endParaRPr sz="3600" dirty="0"/>
          </a:p>
        </p:txBody>
      </p:sp>
      <p:pic>
        <p:nvPicPr>
          <p:cNvPr id="3" name="Picture 2" descr="elec_heat_v2g50_0.125_0.05 - Map Capacity elec 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Reponse due to CO2 Constrain</a:t>
            </a:r>
          </a:p>
        </p:txBody>
      </p:sp>
      <p:pic>
        <p:nvPicPr>
          <p:cNvPr id="3" name="Picture 2" descr="elec_heat_v2g50 - Change in elec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000" y="1170000"/>
            <a:ext cx="5508000" cy="60244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Cov Reponse due to CO2 Constrain</a:t>
            </a:r>
          </a:p>
        </p:txBody>
      </p:sp>
      <p:pic>
        <p:nvPicPr>
          <p:cNvPr id="3" name="Picture 2" descr="elec_heat_v2g50 - Change in elec cov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99" y="1112400"/>
            <a:ext cx="6138000" cy="56882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Analysis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elec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elec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elec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elec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elec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elec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elec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200BEAF4-941B-4320-82F1-C65AD67E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D5EFC2A-1077-4CD4-8B1E-6BCD734E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4" y="1557913"/>
            <a:ext cx="5040000" cy="374217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40%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50% CO2 reduction</a:t>
            </a:r>
          </a:p>
        </p:txBody>
      </p:sp>
    </p:spTree>
    <p:extLst>
      <p:ext uri="{BB962C8B-B14F-4D97-AF65-F5344CB8AC3E}">
        <p14:creationId xmlns:p14="http://schemas.microsoft.com/office/powerpoint/2010/main" val="2334103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Electricy Mismatch and NP Coherence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Mismatch Analysis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capacity</a:t>
            </a:r>
          </a:p>
        </p:txBody>
      </p:sp>
      <p:pic>
        <p:nvPicPr>
          <p:cNvPr id="3" name="Picture 2" descr="elec_heat_v2g50_0.125_0.05 - Map Capacity heat 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Heating Supplied by Different Technologies</a:t>
            </a:r>
          </a:p>
        </p:txBody>
      </p:sp>
      <p:pic>
        <p:nvPicPr>
          <p:cNvPr id="3" name="Picture 2" descr="elec_heat_v2g50_0.125_0.05 - heat Energy Produ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(energy capacity)</a:t>
            </a:r>
          </a:p>
        </p:txBody>
      </p:sp>
      <p:pic>
        <p:nvPicPr>
          <p:cNvPr id="3" name="Picture 2" descr="elec_heat_v2g50_0.125_0.05 - Map Capacity heat Storage 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(power capacity)</a:t>
            </a:r>
          </a:p>
        </p:txBody>
      </p:sp>
      <p:pic>
        <p:nvPicPr>
          <p:cNvPr id="3" name="Picture 2" descr="elec_heat_v2g50_0.125_0.05 - Map Capacity heat Storage Pow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and Transmission Constrain</a:t>
            </a:r>
          </a:p>
        </p:txBody>
      </p:sp>
      <p:pic>
        <p:nvPicPr>
          <p:cNvPr id="3" name="Picture 2" descr="elec_heat_v2g50 - Bar CO2 heat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60%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70% CO2 reduction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4D4C046-C451-425C-B5F7-CC2481A6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7AEB0F94-E289-467B-9628-7F9D24D1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5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33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heat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heat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heat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3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heat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4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heat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5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heat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Contribution due to CO2 and Transmission Constrain</a:t>
            </a:r>
          </a:p>
        </p:txBody>
      </p:sp>
      <p:pic>
        <p:nvPicPr>
          <p:cNvPr id="3" name="Picture 2" descr="elec_heat_v2g50 - Change in heat cont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00" y="1170000"/>
            <a:ext cx="4856400" cy="554298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Reponse due to CO2 and Transmission Constrain</a:t>
            </a:r>
          </a:p>
        </p:txBody>
      </p:sp>
      <p:pic>
        <p:nvPicPr>
          <p:cNvPr id="3" name="Picture 2" descr="elec_heat_v2g50 - Change in heat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000" y="1004400"/>
            <a:ext cx="4996800" cy="585369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Cov Reponse due to CO2 and Transmission Constrain</a:t>
            </a:r>
          </a:p>
        </p:txBody>
      </p:sp>
      <p:pic>
        <p:nvPicPr>
          <p:cNvPr id="3" name="Picture 2" descr="elec_heat_v2g50 - Change in heat cov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99" y="1112400"/>
            <a:ext cx="6138000" cy="568829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NP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801" y="363600"/>
            <a:ext cx="113155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dirty="0"/>
              <a:t>Electricity Supplied by Different Technologies</a:t>
            </a:r>
            <a:r>
              <a:rPr lang="da-DK" sz="3200" dirty="0"/>
              <a:t>  (95% CO2 </a:t>
            </a:r>
            <a:r>
              <a:rPr lang="da-DK" sz="3200" dirty="0" err="1"/>
              <a:t>reduction</a:t>
            </a:r>
            <a:r>
              <a:rPr lang="da-DK" sz="3200" dirty="0"/>
              <a:t>)</a:t>
            </a:r>
            <a:endParaRPr sz="3200" dirty="0"/>
          </a:p>
        </p:txBody>
      </p:sp>
      <p:pic>
        <p:nvPicPr>
          <p:cNvPr id="3" name="Picture 2" descr="elec_heat_v2g50_0.125_0.05 - elec Energy Produ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and Transmission Constrain</a:t>
            </a:r>
          </a:p>
        </p:txBody>
      </p:sp>
      <p:pic>
        <p:nvPicPr>
          <p:cNvPr id="3" name="Picture 2" descr="elec_heat_v2g50 - Bar CO2 heat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heat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heat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heat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heat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heat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heat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Mismatch and NP Coherence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40%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50% CO2 reduction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F79BA2D-F873-4E97-98BD-B15CAAC1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659848E-093F-4CC5-BDA3-CAC149E9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3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62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Mismatch Analysis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v2g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v2g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v2g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v2g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v2g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v2g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v2g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NP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60%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70% CO2 reduction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C55E24FA-346A-42EB-8B67-7AE7EFB4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CDA8F06-D314-4F6A-9856-C851E84D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5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8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v2g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v2g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v2g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v2g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v2g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v2g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v2g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Mismatch and NP Coherence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1566" y="363600"/>
            <a:ext cx="1055006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dirty="0"/>
              <a:t>Installed storage (energy capacity)</a:t>
            </a:r>
            <a:r>
              <a:rPr lang="da-DK" sz="3600" dirty="0"/>
              <a:t> (95% CO2 </a:t>
            </a:r>
            <a:r>
              <a:rPr lang="da-DK" sz="3600" dirty="0" err="1"/>
              <a:t>reduction</a:t>
            </a:r>
            <a:r>
              <a:rPr lang="da-DK" sz="3600" dirty="0"/>
              <a:t>)</a:t>
            </a:r>
            <a:endParaRPr sz="3600" dirty="0"/>
          </a:p>
        </p:txBody>
      </p:sp>
      <p:pic>
        <p:nvPicPr>
          <p:cNvPr id="3" name="Picture 2" descr="elec_heat_v2g50_0.125_0.05 - Map Capacity elec Storage 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and Heating NP Coherence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and Transport NP Coherence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NP and Transport NP Coherence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40%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724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50% CO2 reduction</a:t>
            </a:r>
          </a:p>
        </p:txBody>
      </p:sp>
      <p:pic>
        <p:nvPicPr>
          <p:cNvPr id="3" name="Billede 2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B2C49CAE-6B60-4D70-B00C-5C15FC25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8" name="Billede 7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1A0CAEA0-F0C3-4618-AC19-3BB34204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5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234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H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H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H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1044</Words>
  <Application>Microsoft Office PowerPoint</Application>
  <PresentationFormat>Widescreen</PresentationFormat>
  <Paragraphs>374</Paragraphs>
  <Slides>92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92</vt:i4>
      </vt:variant>
    </vt:vector>
  </HeadingPairs>
  <TitlesOfParts>
    <vt:vector size="95" baseType="lpstr">
      <vt:lpstr>Arial</vt:lpstr>
      <vt:lpstr>Calibri</vt:lpstr>
      <vt:lpstr>Office Theme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subject/>
  <dc:creator>August Backhaus</dc:creator>
  <cp:keywords/>
  <dc:description>generated using python-pptx</dc:description>
  <cp:lastModifiedBy>August Jensen Backhaus</cp:lastModifiedBy>
  <cp:revision>2</cp:revision>
  <dcterms:created xsi:type="dcterms:W3CDTF">2013-01-27T09:14:16Z</dcterms:created>
  <dcterms:modified xsi:type="dcterms:W3CDTF">2021-10-15T12:38:30Z</dcterms:modified>
  <cp:category/>
</cp:coreProperties>
</file>